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5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36E87F8-8419-4E9C-9538-4474883C0FA6}">
          <p14:sldIdLst>
            <p14:sldId id="256"/>
            <p14:sldId id="257"/>
            <p14:sldId id="258"/>
            <p14:sldId id="259"/>
            <p14:sldId id="260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008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20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5078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214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0323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684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248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19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990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1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192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497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73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030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4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00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545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6927" y="1806169"/>
            <a:ext cx="11293816" cy="2360883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направления семейного воспитания в школе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069" y="0"/>
            <a:ext cx="2078916" cy="212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479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2278" y="2035947"/>
            <a:ext cx="11201847" cy="4475150"/>
          </a:xfrm>
        </p:spPr>
        <p:txBody>
          <a:bodyPr>
            <a:no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непонимание между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детьми и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родителями;</a:t>
            </a:r>
            <a: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безнадзорность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бескорыстность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гиперопека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-вседозволенность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-эмоциональная отверженность детей в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семье, холодность;</a:t>
            </a:r>
            <a: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-жестокость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-повышенные ожидания родителей.</a:t>
            </a:r>
            <a: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7399" y="103030"/>
            <a:ext cx="8918829" cy="16082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Наиболее важные проблемы семейного воспитания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5645"/>
            <a:ext cx="2078916" cy="212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139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1" y="1661376"/>
            <a:ext cx="10998926" cy="5068389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рава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обязанности родителей на этапе вхождения ребёнка в систему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2.Ответственность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несовершеннолетних, ответственность родителей за воспитание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3.Здоровье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здоровый образ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жизни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4.Роль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 в воспитании нравственных ценностей, духовные ценности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семьи.</a:t>
            </a: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86891" y="218942"/>
            <a:ext cx="8856618" cy="144243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5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родительского всеобуча: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0637"/>
            <a:ext cx="2078916" cy="212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101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4480" y="1545241"/>
            <a:ext cx="10332720" cy="5025376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дискуссии</a:t>
            </a:r>
            <a:r>
              <a:rPr lang="en-US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-психологические тренинги</a:t>
            </a:r>
            <a:r>
              <a:rPr lang="en-US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-тематическое консультирование</a:t>
            </a:r>
            <a:r>
              <a:rPr lang="en-US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-просвещение через сайт школы в разделе </a:t>
            </a:r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</a:t>
            </a: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1234" y="382648"/>
            <a:ext cx="10480766" cy="116259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семейного </a:t>
            </a:r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воспитания.</a:t>
            </a: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81317" cy="222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332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171" y="130628"/>
            <a:ext cx="10331063" cy="654449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Рецепт для добрых взаимоотношений в семье</a:t>
            </a: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Взять принятие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3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Добавить к нему признание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3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Смешать с определённым количеством родительской любви и доступности;</a:t>
            </a:r>
            <a:endParaRPr lang="ru-RU" sz="3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Добавить собственной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ответственности, приправленной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любящим отцовским и материнским авторитетом.</a:t>
            </a:r>
            <a:endParaRPr lang="ru-RU" sz="3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79836" cy="191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580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3931" y="18215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Идеи для проектирования: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81943" y="1227909"/>
            <a:ext cx="9993084" cy="5630091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Мой город в годы Великой Отечественной войны;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-Неизвестные памятники моего города;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-Улицы моего города.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 ветеранах Великой Отечественной войны;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 тружениках тыла;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 участниках боевых действий (локальных войн);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 почётных гражданах города;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 одарённых детях;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 учёных;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 представителях профессий (особенно востребованных в городе/территории);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 представителях династий.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076994" cy="211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329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1515291"/>
            <a:ext cx="11826240" cy="52120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фестиваль проектов</a:t>
            </a: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-фестиваль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народов Среднего Урала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-конкурс военно-патриотической песни (битва хоров дети +родители);</a:t>
            </a:r>
          </a:p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-дегустация национальных блюд.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Хотелось, чтобы родители разработали и предложили семейный маршрут по освоению художественно-эстетического пространства нашего города.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4931"/>
            <a:ext cx="2076994" cy="211967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560321" y="191852"/>
            <a:ext cx="84166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 принять участие в общешкольных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КТД:</a:t>
            </a:r>
          </a:p>
        </p:txBody>
      </p:sp>
    </p:spTree>
    <p:extLst>
      <p:ext uri="{BB962C8B-B14F-4D97-AF65-F5344CB8AC3E}">
        <p14:creationId xmlns:p14="http://schemas.microsoft.com/office/powerpoint/2010/main" val="288097141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287</Words>
  <Application>Microsoft Office PowerPoint</Application>
  <PresentationFormat>Широкоэкранный</PresentationFormat>
  <Paragraphs>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Symbol</vt:lpstr>
      <vt:lpstr>Times New Roman</vt:lpstr>
      <vt:lpstr>Wingdings 3</vt:lpstr>
      <vt:lpstr>Легкий дым</vt:lpstr>
      <vt:lpstr>Актуальные направления семейного воспитания в школе</vt:lpstr>
      <vt:lpstr>-непонимание между детьми и родителями; -безнадзорность, бескорыстность; -гиперопека; -вседозволенность; -эмоциональная отверженность детей в семье, холодность; -жестокость; -повышенные ожидания родителей. </vt:lpstr>
      <vt:lpstr>1.Права и обязанности родителей на этапе вхождения ребёнка в систему образования. 2.Ответственность несовершеннолетних, ответственность родителей за воспитание детей. 3.Здоровье и здоровый образ жизни. 4.Роль семьи в воспитании нравственных ценностей, духовные ценности семьи. </vt:lpstr>
      <vt:lpstr>-дискуссии; -психологические тренинги; -тематическое консультирование; -просвещение через сайт школы в разделе для родителей.</vt:lpstr>
      <vt:lpstr>Презентация PowerPoint</vt:lpstr>
      <vt:lpstr>Идеи для проектирования: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Актуальные направления семейного воспитания в школе</dc:title>
  <dc:creator>user</dc:creator>
  <cp:lastModifiedBy>Ученик</cp:lastModifiedBy>
  <cp:revision>17</cp:revision>
  <cp:lastPrinted>2019-09-11T10:57:05Z</cp:lastPrinted>
  <dcterms:created xsi:type="dcterms:W3CDTF">2019-09-10T10:39:25Z</dcterms:created>
  <dcterms:modified xsi:type="dcterms:W3CDTF">2020-03-18T10:54:45Z</dcterms:modified>
</cp:coreProperties>
</file>