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36E87F8-8419-4E9C-9538-4474883C0FA6}">
          <p14:sldIdLst>
            <p14:sldId id="256"/>
            <p14:sldId id="257"/>
            <p14:sldId id="258"/>
            <p14:sldId id="259"/>
            <p14:sldId id="260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0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0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14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32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84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4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9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9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9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9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3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3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0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4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6927" y="1806169"/>
            <a:ext cx="11293816" cy="236088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направления семейного воспитания в школе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9" y="0"/>
            <a:ext cx="2078916" cy="21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78" y="2035947"/>
            <a:ext cx="11201847" cy="4475150"/>
          </a:xfrm>
        </p:spPr>
        <p:txBody>
          <a:bodyPr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непонимание между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детьми и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родителями;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безнадзорность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бескорыстность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гиперопека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-вседозволенность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-эмоциональная отверженность детей в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семье, холодность;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-жестокость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-повышенные ожидания родителей.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399" y="103030"/>
            <a:ext cx="8918829" cy="16082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важные проблемы семейного воспитания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5645"/>
            <a:ext cx="2078916" cy="21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3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1" y="1661376"/>
            <a:ext cx="10998926" cy="5068389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рава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обязанности родителей на этапе вхождения ребёнка в систему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2.Ответственность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 ответственность родителей за воспитание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3.Здоровье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здоровый образ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4.Роль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в воспитании нравственных ценностей, духовные ценности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семьи.</a:t>
            </a:r>
            <a:r>
              <a:rPr lang="ru-RU" sz="4400" dirty="0">
                <a:solidFill>
                  <a:schemeClr val="tx1"/>
                </a:solidFill>
              </a:rPr>
              <a:t/>
            </a:r>
            <a:br>
              <a:rPr lang="ru-RU" sz="4400" dirty="0">
                <a:solidFill>
                  <a:schemeClr val="tx1"/>
                </a:solidFill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6891" y="218942"/>
            <a:ext cx="8856618" cy="14424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родительского всеобуча: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0637"/>
            <a:ext cx="2078916" cy="212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10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80" y="1545241"/>
            <a:ext cx="10332720" cy="502537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-психологические тренинги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-тематическое консультирование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-просвещение через сайт школы в разделе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</a:t>
            </a: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1234" y="382648"/>
            <a:ext cx="10480766" cy="11625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семейного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воспитания.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81317" cy="22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3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1" y="130628"/>
            <a:ext cx="10331063" cy="654449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Рецепт для добрых взаимоотношений в семье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Взять принятие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к нему признание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Смешать с определённым количеством родительской любви и доступности;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Symbol" panose="05050102010706020507" pitchFamily="18" charset="2"/>
              <a:buBlip>
                <a:blip r:embed="rId2"/>
              </a:buBlip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Добавить собственной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ответственности, приправленной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любящим отцовским и материнским авторитетом.</a:t>
            </a:r>
            <a:endParaRPr lang="ru-RU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79836" cy="191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8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931" y="1821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для проектирования: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3" y="1227909"/>
            <a:ext cx="9993084" cy="563009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город в годы Великой Отечественной войны;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-Неизвестные памятники моего города;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-Улицы моего города.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 ветеранах Великой Отечественной войны;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 тружениках тыла;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 участниках боевых действий (локальных войн);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 почётных гражданах города;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 одарённых детях;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 учёных;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 представителях профессий (особенно востребованных в городе/территории);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 представителях династий.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6994" cy="211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2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515291"/>
            <a:ext cx="11826240" cy="52120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проектов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-фестиваль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 Среднего Урала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-конкурс военно-патриотической песни (битва хоров дети +родители);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-дегустация национальных блюд.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Хотелось, чтобы родители разработали и предложили семейный маршрут по освоению художественно-эстетического пространства нашего города.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931"/>
            <a:ext cx="2076994" cy="21196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60321" y="191852"/>
            <a:ext cx="841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принять участие в общешкольных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КТД:</a:t>
            </a:r>
          </a:p>
        </p:txBody>
      </p:sp>
    </p:spTree>
    <p:extLst>
      <p:ext uri="{BB962C8B-B14F-4D97-AF65-F5344CB8AC3E}">
        <p14:creationId xmlns:p14="http://schemas.microsoft.com/office/powerpoint/2010/main" val="28809714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287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Актуальные направления семейного воспитания в школе</vt:lpstr>
      <vt:lpstr>-непонимание между детьми и родителями; -безнадзорность, бескорыстность; -гиперопека; -вседозволенность; -эмоциональная отверженность детей в семье, холодность; -жестокость; -повышенные ожидания родителей. </vt:lpstr>
      <vt:lpstr>1.Права и обязанности родителей на этапе вхождения ребёнка в систему образования. 2.Ответственность несовершеннолетних, ответственность родителей за воспитание детей. 3.Здоровье и здоровый образ жизни. 4.Роль семьи в воспитании нравственных ценностей, духовные ценности семьи. </vt:lpstr>
      <vt:lpstr>-дискуссии; -психологические тренинги; -тематическое консультирование; -просвещение через сайт школы в разделе для родителей.</vt:lpstr>
      <vt:lpstr>Презентация PowerPoint</vt:lpstr>
      <vt:lpstr>Идеи для проектирования: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направления семейного воспитания в школе</dc:title>
  <dc:creator>user</dc:creator>
  <cp:lastModifiedBy>Ученик</cp:lastModifiedBy>
  <cp:revision>17</cp:revision>
  <cp:lastPrinted>2019-09-11T10:57:05Z</cp:lastPrinted>
  <dcterms:created xsi:type="dcterms:W3CDTF">2019-09-10T10:39:25Z</dcterms:created>
  <dcterms:modified xsi:type="dcterms:W3CDTF">2020-03-18T10:54:45Z</dcterms:modified>
</cp:coreProperties>
</file>